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8" r:id="rId3"/>
    <p:sldId id="257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3" r:id="rId26"/>
    <p:sldId id="285" r:id="rId27"/>
    <p:sldId id="284" r:id="rId28"/>
    <p:sldId id="286" r:id="rId29"/>
    <p:sldId id="287" r:id="rId30"/>
    <p:sldId id="282" r:id="rId3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9" autoAdjust="0"/>
    <p:restoredTop sz="86475" autoAdjust="0"/>
  </p:normalViewPr>
  <p:slideViewPr>
    <p:cSldViewPr>
      <p:cViewPr>
        <p:scale>
          <a:sx n="82" d="100"/>
          <a:sy n="82" d="100"/>
        </p:scale>
        <p:origin x="-1330" y="-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0378-9DAD-4DD3-B030-A9B6101FB3A4}" type="datetimeFigureOut">
              <a:rPr lang="cs-CZ" smtClean="0"/>
              <a:t>14.01.2022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851A-783C-470E-BADF-B22B6B9F5AE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0378-9DAD-4DD3-B030-A9B6101FB3A4}" type="datetimeFigureOut">
              <a:rPr lang="cs-CZ" smtClean="0"/>
              <a:t>14.01.2022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851A-783C-470E-BADF-B22B6B9F5AE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0378-9DAD-4DD3-B030-A9B6101FB3A4}" type="datetimeFigureOut">
              <a:rPr lang="cs-CZ" smtClean="0"/>
              <a:t>14.01.2022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851A-783C-470E-BADF-B22B6B9F5AE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0378-9DAD-4DD3-B030-A9B6101FB3A4}" type="datetimeFigureOut">
              <a:rPr lang="cs-CZ" smtClean="0"/>
              <a:t>14.01.2022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851A-783C-470E-BADF-B22B6B9F5AE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0378-9DAD-4DD3-B030-A9B6101FB3A4}" type="datetimeFigureOut">
              <a:rPr lang="cs-CZ" smtClean="0"/>
              <a:t>14.01.2022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851A-783C-470E-BADF-B22B6B9F5AE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0378-9DAD-4DD3-B030-A9B6101FB3A4}" type="datetimeFigureOut">
              <a:rPr lang="cs-CZ" smtClean="0"/>
              <a:t>14.01.2022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851A-783C-470E-BADF-B22B6B9F5AE6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0378-9DAD-4DD3-B030-A9B6101FB3A4}" type="datetimeFigureOut">
              <a:rPr lang="cs-CZ" smtClean="0"/>
              <a:t>14.01.2022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851A-783C-470E-BADF-B22B6B9F5AE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0378-9DAD-4DD3-B030-A9B6101FB3A4}" type="datetimeFigureOut">
              <a:rPr lang="cs-CZ" smtClean="0"/>
              <a:t>14.01.2022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851A-783C-470E-BADF-B22B6B9F5AE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0378-9DAD-4DD3-B030-A9B6101FB3A4}" type="datetimeFigureOut">
              <a:rPr lang="cs-CZ" smtClean="0"/>
              <a:t>14.01.2022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851A-783C-470E-BADF-B22B6B9F5AE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0378-9DAD-4DD3-B030-A9B6101FB3A4}" type="datetimeFigureOut">
              <a:rPr lang="cs-CZ" smtClean="0"/>
              <a:t>14.01.2022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816851A-783C-470E-BADF-B22B6B9F5AE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0378-9DAD-4DD3-B030-A9B6101FB3A4}" type="datetimeFigureOut">
              <a:rPr lang="cs-CZ" smtClean="0"/>
              <a:t>14.01.2022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851A-783C-470E-BADF-B22B6B9F5AE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F1240378-9DAD-4DD3-B030-A9B6101FB3A4}" type="datetimeFigureOut">
              <a:rPr lang="cs-CZ" smtClean="0"/>
              <a:t>14.01.2022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5816851A-783C-470E-BADF-B22B6B9F5AE6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 rot="19140000">
            <a:off x="669499" y="1458215"/>
            <a:ext cx="6675027" cy="1484988"/>
          </a:xfrm>
        </p:spPr>
        <p:txBody>
          <a:bodyPr/>
          <a:lstStyle/>
          <a:p>
            <a:r>
              <a:rPr lang="cs-CZ" sz="7200" dirty="0" smtClean="0"/>
              <a:t>SEDMIKVÍTEK</a:t>
            </a:r>
            <a:r>
              <a:rPr lang="cs-CZ" sz="4000" dirty="0" smtClean="0"/>
              <a:t> 2021</a:t>
            </a:r>
            <a:endParaRPr lang="cs-CZ" sz="4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 rot="19140000">
            <a:off x="1865869" y="2488479"/>
            <a:ext cx="6922097" cy="1795525"/>
          </a:xfrm>
        </p:spPr>
        <p:txBody>
          <a:bodyPr>
            <a:normAutofit/>
          </a:bodyPr>
          <a:lstStyle/>
          <a:p>
            <a:r>
              <a:rPr lang="cs-CZ" sz="3200" dirty="0" smtClean="0">
                <a:latin typeface="+mj-lt"/>
              </a:rPr>
              <a:t>Výsledková listina </a:t>
            </a:r>
          </a:p>
          <a:p>
            <a:r>
              <a:rPr lang="cs-CZ" sz="2400" dirty="0" smtClean="0">
                <a:latin typeface="+mj-lt"/>
              </a:rPr>
              <a:t>Výtvarná a rukodělná činnost</a:t>
            </a:r>
          </a:p>
          <a:p>
            <a:r>
              <a:rPr lang="cs-CZ" sz="2400" dirty="0" smtClean="0">
                <a:latin typeface="+mj-lt"/>
              </a:rPr>
              <a:t>Fotografie</a:t>
            </a:r>
            <a:endParaRPr lang="cs-CZ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210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flipH="1" flipV="1">
            <a:off x="8343899" y="548679"/>
            <a:ext cx="45719" cy="45719"/>
          </a:xfrm>
        </p:spPr>
        <p:txBody>
          <a:bodyPr/>
          <a:lstStyle/>
          <a:p>
            <a:endParaRPr lang="cs-CZ" sz="20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22960" y="548680"/>
            <a:ext cx="3200400" cy="936104"/>
          </a:xfrm>
        </p:spPr>
        <p:txBody>
          <a:bodyPr>
            <a:noAutofit/>
          </a:bodyPr>
          <a:lstStyle/>
          <a:p>
            <a:r>
              <a:rPr lang="cs-CZ" b="1" cap="none" spc="0" dirty="0">
                <a:latin typeface="+mj-lt"/>
              </a:rPr>
              <a:t>2</a:t>
            </a:r>
            <a:r>
              <a:rPr lang="cs-CZ" b="1" cap="none" spc="0" dirty="0" smtClean="0">
                <a:latin typeface="+mj-lt"/>
              </a:rPr>
              <a:t>. místo</a:t>
            </a:r>
          </a:p>
          <a:p>
            <a:r>
              <a:rPr lang="cs-CZ" cap="none" spc="0" dirty="0" smtClean="0">
                <a:latin typeface="+mj-lt"/>
              </a:rPr>
              <a:t>ANDREA LOZIŇÁKOVÁ</a:t>
            </a:r>
          </a:p>
          <a:p>
            <a:r>
              <a:rPr lang="cs-CZ" cap="none" spc="0" dirty="0" smtClean="0">
                <a:latin typeface="+mj-lt"/>
              </a:rPr>
              <a:t>Podzim – ZŠ </a:t>
            </a:r>
            <a:r>
              <a:rPr lang="cs-CZ" cap="none" spc="0" dirty="0">
                <a:latin typeface="+mj-lt"/>
              </a:rPr>
              <a:t>M</a:t>
            </a:r>
            <a:r>
              <a:rPr lang="cs-CZ" cap="none" spc="0" dirty="0" smtClean="0">
                <a:latin typeface="+mj-lt"/>
              </a:rPr>
              <a:t>ohelno</a:t>
            </a:r>
            <a:endParaRPr lang="cs-CZ" sz="700" cap="none" spc="0" dirty="0">
              <a:latin typeface="+mj-lt"/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00016" y="332656"/>
            <a:ext cx="3200400" cy="1080120"/>
          </a:xfrm>
        </p:spPr>
        <p:txBody>
          <a:bodyPr>
            <a:noAutofit/>
          </a:bodyPr>
          <a:lstStyle/>
          <a:p>
            <a:r>
              <a:rPr lang="cs-CZ" b="1" cap="none" spc="0" dirty="0">
                <a:latin typeface="+mj-lt"/>
              </a:rPr>
              <a:t>3</a:t>
            </a:r>
            <a:r>
              <a:rPr lang="cs-CZ" b="1" cap="none" spc="0" dirty="0" smtClean="0">
                <a:latin typeface="+mj-lt"/>
              </a:rPr>
              <a:t>. místo</a:t>
            </a:r>
          </a:p>
          <a:p>
            <a:r>
              <a:rPr lang="cs-CZ" cap="none" spc="0" dirty="0" smtClean="0">
                <a:latin typeface="+mj-lt"/>
              </a:rPr>
              <a:t>VERONIKA KREJČÍ</a:t>
            </a:r>
          </a:p>
          <a:p>
            <a:r>
              <a:rPr lang="cs-CZ" cap="none" spc="0" dirty="0" smtClean="0">
                <a:latin typeface="+mj-lt"/>
              </a:rPr>
              <a:t>Slunečnice – ZŠ Předín</a:t>
            </a:r>
            <a:endParaRPr lang="cs-CZ" cap="none" spc="0" dirty="0">
              <a:latin typeface="+mj-lt"/>
            </a:endParaRP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3" t="4086" r="14808" b="4564"/>
          <a:stretch/>
        </p:blipFill>
        <p:spPr>
          <a:xfrm>
            <a:off x="683568" y="1556792"/>
            <a:ext cx="3343302" cy="4696544"/>
          </a:xfrm>
        </p:spPr>
      </p:pic>
      <p:pic>
        <p:nvPicPr>
          <p:cNvPr id="10" name="Zástupný symbol pro obsah 9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03" b="12693"/>
          <a:stretch/>
        </p:blipFill>
        <p:spPr>
          <a:xfrm>
            <a:off x="4572000" y="1556792"/>
            <a:ext cx="4145805" cy="4680520"/>
          </a:xfrm>
        </p:spPr>
      </p:pic>
    </p:spTree>
    <p:extLst>
      <p:ext uri="{BB962C8B-B14F-4D97-AF65-F5344CB8AC3E}">
        <p14:creationId xmlns:p14="http://schemas.microsoft.com/office/powerpoint/2010/main" val="3846066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Rukodělná činnost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22960" y="980728"/>
            <a:ext cx="4757152" cy="936104"/>
          </a:xfrm>
        </p:spPr>
        <p:txBody>
          <a:bodyPr>
            <a:normAutofit fontScale="25000" lnSpcReduction="20000"/>
          </a:bodyPr>
          <a:lstStyle/>
          <a:p>
            <a:r>
              <a:rPr lang="cs-CZ" sz="5600" b="1" cap="none" spc="0" dirty="0" smtClean="0">
                <a:latin typeface="+mj-lt"/>
              </a:rPr>
              <a:t>1. místo</a:t>
            </a:r>
          </a:p>
          <a:p>
            <a:r>
              <a:rPr lang="cs-CZ" sz="5600" cap="none" spc="0" dirty="0" smtClean="0">
                <a:latin typeface="+mj-lt"/>
              </a:rPr>
              <a:t>PETRA ŠOUKALOVÁ</a:t>
            </a:r>
          </a:p>
          <a:p>
            <a:r>
              <a:rPr lang="cs-CZ" sz="5600" cap="none" spc="0" dirty="0" smtClean="0">
                <a:latin typeface="+mj-lt"/>
              </a:rPr>
              <a:t>Zimní krajina – Přibyslavice</a:t>
            </a:r>
            <a:endParaRPr lang="cs-CZ" cap="none" spc="0" dirty="0" smtClean="0">
              <a:latin typeface="+mj-lt"/>
            </a:endParaRPr>
          </a:p>
          <a:p>
            <a:endParaRPr lang="cs-CZ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89" b="18886"/>
          <a:stretch/>
        </p:blipFill>
        <p:spPr>
          <a:xfrm>
            <a:off x="1242430" y="1916832"/>
            <a:ext cx="6659141" cy="4536565"/>
          </a:xfrm>
        </p:spPr>
      </p:pic>
    </p:spTree>
    <p:extLst>
      <p:ext uri="{BB962C8B-B14F-4D97-AF65-F5344CB8AC3E}">
        <p14:creationId xmlns:p14="http://schemas.microsoft.com/office/powerpoint/2010/main" val="52914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22960" y="548680"/>
            <a:ext cx="3200400" cy="936104"/>
          </a:xfrm>
        </p:spPr>
        <p:txBody>
          <a:bodyPr>
            <a:noAutofit/>
          </a:bodyPr>
          <a:lstStyle/>
          <a:p>
            <a:r>
              <a:rPr lang="cs-CZ" b="1" cap="none" spc="0" dirty="0">
                <a:latin typeface="+mj-lt"/>
              </a:rPr>
              <a:t>2</a:t>
            </a:r>
            <a:r>
              <a:rPr lang="cs-CZ" b="1" cap="none" spc="0" dirty="0" smtClean="0">
                <a:latin typeface="+mj-lt"/>
              </a:rPr>
              <a:t>. místo</a:t>
            </a:r>
          </a:p>
          <a:p>
            <a:r>
              <a:rPr lang="cs-CZ" cap="none" spc="0" dirty="0" smtClean="0">
                <a:latin typeface="+mj-lt"/>
              </a:rPr>
              <a:t>JAN JEŘÁBEK</a:t>
            </a:r>
          </a:p>
          <a:p>
            <a:r>
              <a:rPr lang="cs-CZ" cap="none" spc="0" dirty="0" smtClean="0">
                <a:latin typeface="+mj-lt"/>
              </a:rPr>
              <a:t>Sněhulák – ZŠ Předín</a:t>
            </a:r>
            <a:endParaRPr lang="cs-CZ" sz="700" cap="none" spc="0" dirty="0">
              <a:latin typeface="+mj-lt"/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00016" y="332656"/>
            <a:ext cx="3200400" cy="1080120"/>
          </a:xfrm>
        </p:spPr>
        <p:txBody>
          <a:bodyPr>
            <a:noAutofit/>
          </a:bodyPr>
          <a:lstStyle/>
          <a:p>
            <a:r>
              <a:rPr lang="cs-CZ" b="1" cap="none" spc="0" dirty="0">
                <a:latin typeface="+mj-lt"/>
              </a:rPr>
              <a:t>3</a:t>
            </a:r>
            <a:r>
              <a:rPr lang="cs-CZ" b="1" cap="none" spc="0" dirty="0" smtClean="0">
                <a:latin typeface="+mj-lt"/>
              </a:rPr>
              <a:t>. místo</a:t>
            </a:r>
          </a:p>
          <a:p>
            <a:r>
              <a:rPr lang="cs-CZ" cap="none" spc="0" dirty="0" smtClean="0">
                <a:latin typeface="+mj-lt"/>
              </a:rPr>
              <a:t>PETRA ŠOUKALOVÁ</a:t>
            </a:r>
          </a:p>
          <a:p>
            <a:r>
              <a:rPr lang="cs-CZ" cap="none" spc="0" dirty="0" smtClean="0">
                <a:latin typeface="+mj-lt"/>
              </a:rPr>
              <a:t>Vánoční bota – Přibyslavice</a:t>
            </a:r>
            <a:endParaRPr lang="cs-CZ" cap="none" spc="0" dirty="0">
              <a:latin typeface="+mj-lt"/>
            </a:endParaRP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0" r="15582"/>
          <a:stretch/>
        </p:blipFill>
        <p:spPr>
          <a:xfrm>
            <a:off x="611560" y="1556792"/>
            <a:ext cx="3019611" cy="4535512"/>
          </a:xfrm>
        </p:spPr>
      </p:pic>
      <p:pic>
        <p:nvPicPr>
          <p:cNvPr id="9" name="Zástupný symbol pro obsah 8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4" t="26536" r="13106"/>
          <a:stretch/>
        </p:blipFill>
        <p:spPr>
          <a:xfrm>
            <a:off x="4572000" y="1556792"/>
            <a:ext cx="3888432" cy="3881764"/>
          </a:xfrm>
        </p:spPr>
      </p:pic>
    </p:spTree>
    <p:extLst>
      <p:ext uri="{BB962C8B-B14F-4D97-AF65-F5344CB8AC3E}">
        <p14:creationId xmlns:p14="http://schemas.microsoft.com/office/powerpoint/2010/main" val="1140533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keramika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22960" y="980728"/>
            <a:ext cx="4757152" cy="936104"/>
          </a:xfrm>
        </p:spPr>
        <p:txBody>
          <a:bodyPr>
            <a:normAutofit fontScale="25000" lnSpcReduction="20000"/>
          </a:bodyPr>
          <a:lstStyle/>
          <a:p>
            <a:r>
              <a:rPr lang="cs-CZ" sz="5600" b="1" cap="none" spc="0" dirty="0" smtClean="0">
                <a:latin typeface="+mj-lt"/>
              </a:rPr>
              <a:t>1. místo</a:t>
            </a:r>
          </a:p>
          <a:p>
            <a:r>
              <a:rPr lang="cs-CZ" sz="5600" cap="none" spc="0" dirty="0" smtClean="0">
                <a:latin typeface="+mj-lt"/>
              </a:rPr>
              <a:t>JAN JEŘÁBEK</a:t>
            </a:r>
          </a:p>
          <a:p>
            <a:r>
              <a:rPr lang="cs-CZ" sz="5600" cap="none" spc="0" dirty="0" smtClean="0">
                <a:latin typeface="+mj-lt"/>
              </a:rPr>
              <a:t>Věž – ZŠ Předín</a:t>
            </a:r>
            <a:endParaRPr lang="cs-CZ" cap="none" spc="0" dirty="0" smtClean="0">
              <a:latin typeface="+mj-lt"/>
            </a:endParaRPr>
          </a:p>
          <a:p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1" r="30678"/>
          <a:stretch/>
        </p:blipFill>
        <p:spPr>
          <a:xfrm>
            <a:off x="2987824" y="548680"/>
            <a:ext cx="2742660" cy="5760640"/>
          </a:xfrm>
        </p:spPr>
      </p:pic>
    </p:spTree>
    <p:extLst>
      <p:ext uri="{BB962C8B-B14F-4D97-AF65-F5344CB8AC3E}">
        <p14:creationId xmlns:p14="http://schemas.microsoft.com/office/powerpoint/2010/main" val="26059009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22960" y="548680"/>
            <a:ext cx="3200400" cy="936104"/>
          </a:xfrm>
        </p:spPr>
        <p:txBody>
          <a:bodyPr>
            <a:noAutofit/>
          </a:bodyPr>
          <a:lstStyle/>
          <a:p>
            <a:r>
              <a:rPr lang="cs-CZ" b="1" cap="none" spc="0" dirty="0">
                <a:latin typeface="+mj-lt"/>
              </a:rPr>
              <a:t>2</a:t>
            </a:r>
            <a:r>
              <a:rPr lang="cs-CZ" b="1" cap="none" spc="0" dirty="0" smtClean="0">
                <a:latin typeface="+mj-lt"/>
              </a:rPr>
              <a:t>. místo</a:t>
            </a:r>
          </a:p>
          <a:p>
            <a:r>
              <a:rPr lang="cs-CZ" cap="none" spc="0" dirty="0" smtClean="0">
                <a:latin typeface="+mj-lt"/>
              </a:rPr>
              <a:t>PETRA ŠOUKALOVÁ</a:t>
            </a:r>
          </a:p>
          <a:p>
            <a:r>
              <a:rPr lang="cs-CZ" cap="none" spc="0" dirty="0" smtClean="0">
                <a:latin typeface="+mj-lt"/>
              </a:rPr>
              <a:t>Ptáček – Přibyslavice</a:t>
            </a:r>
            <a:endParaRPr lang="cs-CZ" sz="700" cap="none" spc="0" dirty="0">
              <a:latin typeface="+mj-lt"/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00016" y="332656"/>
            <a:ext cx="3200400" cy="1080120"/>
          </a:xfrm>
        </p:spPr>
        <p:txBody>
          <a:bodyPr>
            <a:noAutofit/>
          </a:bodyPr>
          <a:lstStyle/>
          <a:p>
            <a:r>
              <a:rPr lang="cs-CZ" b="1" cap="none" spc="0" dirty="0">
                <a:latin typeface="+mj-lt"/>
              </a:rPr>
              <a:t>3</a:t>
            </a:r>
            <a:r>
              <a:rPr lang="cs-CZ" b="1" cap="none" spc="0" dirty="0" smtClean="0">
                <a:latin typeface="+mj-lt"/>
              </a:rPr>
              <a:t>. místo</a:t>
            </a:r>
          </a:p>
          <a:p>
            <a:r>
              <a:rPr lang="cs-CZ" cap="none" spc="0" dirty="0" smtClean="0">
                <a:latin typeface="+mj-lt"/>
              </a:rPr>
              <a:t>JAN JEŘÁBEK</a:t>
            </a:r>
          </a:p>
          <a:p>
            <a:r>
              <a:rPr lang="cs-CZ" cap="none" spc="0" dirty="0" smtClean="0">
                <a:latin typeface="+mj-lt"/>
              </a:rPr>
              <a:t>Anděl – ZŠ Předín</a:t>
            </a:r>
            <a:endParaRPr lang="cs-CZ" cap="none" spc="0" dirty="0">
              <a:latin typeface="+mj-lt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0" t="27311" r="11324" b="6112"/>
          <a:stretch/>
        </p:blipFill>
        <p:spPr>
          <a:xfrm>
            <a:off x="467544" y="1700808"/>
            <a:ext cx="4015209" cy="3182561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6" r="7688" b="9596"/>
          <a:stretch/>
        </p:blipFill>
        <p:spPr>
          <a:xfrm>
            <a:off x="5173580" y="1701801"/>
            <a:ext cx="3358860" cy="3864436"/>
          </a:xfrm>
        </p:spPr>
      </p:pic>
    </p:spTree>
    <p:extLst>
      <p:ext uri="{BB962C8B-B14F-4D97-AF65-F5344CB8AC3E}">
        <p14:creationId xmlns:p14="http://schemas.microsoft.com/office/powerpoint/2010/main" val="1943631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19140000">
            <a:off x="440246" y="1308428"/>
            <a:ext cx="5650992" cy="1171797"/>
          </a:xfrm>
        </p:spPr>
        <p:txBody>
          <a:bodyPr/>
          <a:lstStyle/>
          <a:p>
            <a:r>
              <a:rPr lang="cs-CZ" sz="4000" dirty="0" smtClean="0"/>
              <a:t>Věková kategorie d</a:t>
            </a:r>
            <a:endParaRPr lang="cs-CZ" sz="40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 rot="19140000">
            <a:off x="1110670" y="2186179"/>
            <a:ext cx="6510528" cy="650746"/>
          </a:xfrm>
        </p:spPr>
        <p:txBody>
          <a:bodyPr>
            <a:normAutofit/>
          </a:bodyPr>
          <a:lstStyle/>
          <a:p>
            <a:r>
              <a:rPr lang="cs-CZ" sz="2400" dirty="0" smtClean="0">
                <a:latin typeface="+mj-lt"/>
              </a:rPr>
              <a:t>Děti nar. 2007 – 2009</a:t>
            </a:r>
            <a:endParaRPr lang="cs-CZ" sz="1800" dirty="0" smtClean="0">
              <a:latin typeface="+mj-lt"/>
            </a:endParaRP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879665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2960" y="188640"/>
            <a:ext cx="7520940" cy="504056"/>
          </a:xfrm>
        </p:spPr>
        <p:txBody>
          <a:bodyPr/>
          <a:lstStyle/>
          <a:p>
            <a:r>
              <a:rPr lang="cs-CZ" dirty="0" smtClean="0"/>
              <a:t>Výtvarná činnost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747544"/>
          </a:xfrm>
        </p:spPr>
        <p:txBody>
          <a:bodyPr>
            <a:noAutofit/>
          </a:bodyPr>
          <a:lstStyle/>
          <a:p>
            <a:r>
              <a:rPr lang="cs-CZ" b="1" cap="none" spc="0" dirty="0" smtClean="0">
                <a:latin typeface="+mj-lt"/>
              </a:rPr>
              <a:t>1. místo</a:t>
            </a:r>
          </a:p>
          <a:p>
            <a:r>
              <a:rPr lang="cs-CZ" cap="none" spc="0" dirty="0" smtClean="0">
                <a:latin typeface="+mj-lt"/>
              </a:rPr>
              <a:t>VALERIIA KASHYNA</a:t>
            </a:r>
          </a:p>
          <a:p>
            <a:r>
              <a:rPr lang="cs-CZ" cap="none" spc="0" dirty="0" smtClean="0">
                <a:latin typeface="+mj-lt"/>
              </a:rPr>
              <a:t>Dáma – ZŠ Okříšky</a:t>
            </a:r>
            <a:endParaRPr lang="cs-CZ" cap="none" spc="0" dirty="0">
              <a:latin typeface="+mj-lt"/>
            </a:endParaRP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2" t="5634" r="13648" b="18112"/>
          <a:stretch/>
        </p:blipFill>
        <p:spPr>
          <a:xfrm>
            <a:off x="611560" y="1988840"/>
            <a:ext cx="3803532" cy="3784322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747544"/>
          </a:xfrm>
        </p:spPr>
        <p:txBody>
          <a:bodyPr>
            <a:noAutofit/>
          </a:bodyPr>
          <a:lstStyle/>
          <a:p>
            <a:pPr marL="342900" indent="-342900">
              <a:buAutoNum type="arabicPeriod"/>
            </a:pPr>
            <a:r>
              <a:rPr lang="cs-CZ" b="1" cap="none" spc="0" dirty="0">
                <a:latin typeface="+mj-lt"/>
              </a:rPr>
              <a:t>m</a:t>
            </a:r>
            <a:r>
              <a:rPr lang="cs-CZ" b="1" cap="none" spc="0" dirty="0" smtClean="0">
                <a:latin typeface="+mj-lt"/>
              </a:rPr>
              <a:t>ísto</a:t>
            </a:r>
          </a:p>
          <a:p>
            <a:r>
              <a:rPr lang="cs-CZ" cap="none" spc="0" dirty="0" smtClean="0">
                <a:latin typeface="+mj-lt"/>
              </a:rPr>
              <a:t>JAKUB KOLÁČNÝ</a:t>
            </a:r>
          </a:p>
          <a:p>
            <a:r>
              <a:rPr lang="cs-CZ" cap="none" spc="0" dirty="0" smtClean="0">
                <a:latin typeface="+mj-lt"/>
              </a:rPr>
              <a:t>Parafráze krajiny – ZŠ Mohelno</a:t>
            </a:r>
            <a:endParaRPr lang="cs-CZ" cap="none" spc="0" dirty="0">
              <a:latin typeface="+mj-lt"/>
            </a:endParaRP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6" r="7301" b="22369"/>
          <a:stretch/>
        </p:blipFill>
        <p:spPr>
          <a:xfrm>
            <a:off x="4746626" y="1997242"/>
            <a:ext cx="4201812" cy="3087941"/>
          </a:xfrm>
        </p:spPr>
      </p:pic>
    </p:spTree>
    <p:extLst>
      <p:ext uri="{BB962C8B-B14F-4D97-AF65-F5344CB8AC3E}">
        <p14:creationId xmlns:p14="http://schemas.microsoft.com/office/powerpoint/2010/main" val="3681727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27584" y="260648"/>
            <a:ext cx="3200400" cy="936104"/>
          </a:xfrm>
        </p:spPr>
        <p:txBody>
          <a:bodyPr>
            <a:noAutofit/>
          </a:bodyPr>
          <a:lstStyle/>
          <a:p>
            <a:endParaRPr lang="cs-CZ" b="1" cap="none" spc="0" dirty="0" smtClean="0">
              <a:latin typeface="+mj-lt"/>
            </a:endParaRPr>
          </a:p>
          <a:p>
            <a:r>
              <a:rPr lang="cs-CZ" b="1" cap="none" spc="0" dirty="0">
                <a:latin typeface="+mj-lt"/>
              </a:rPr>
              <a:t>2</a:t>
            </a:r>
            <a:r>
              <a:rPr lang="cs-CZ" b="1" cap="none" spc="0" dirty="0" smtClean="0">
                <a:latin typeface="+mj-lt"/>
              </a:rPr>
              <a:t>. místo</a:t>
            </a:r>
          </a:p>
          <a:p>
            <a:r>
              <a:rPr lang="cs-CZ" cap="none" spc="0" dirty="0" smtClean="0">
                <a:latin typeface="+mj-lt"/>
              </a:rPr>
              <a:t>Kolektiv dětí ZŠ Mohelno</a:t>
            </a:r>
          </a:p>
          <a:p>
            <a:r>
              <a:rPr lang="cs-CZ" cap="none" spc="0" dirty="0" smtClean="0">
                <a:latin typeface="+mj-lt"/>
              </a:rPr>
              <a:t>Moje kamarádka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00016" y="260648"/>
            <a:ext cx="3200400" cy="936104"/>
          </a:xfrm>
        </p:spPr>
        <p:txBody>
          <a:bodyPr>
            <a:noAutofit/>
          </a:bodyPr>
          <a:lstStyle/>
          <a:p>
            <a:r>
              <a:rPr lang="cs-CZ" b="1" cap="none" spc="0" dirty="0" smtClean="0">
                <a:latin typeface="+mj-lt"/>
              </a:rPr>
              <a:t>2. místo</a:t>
            </a:r>
          </a:p>
          <a:p>
            <a:r>
              <a:rPr lang="cs-CZ" cap="none" spc="0" dirty="0" smtClean="0">
                <a:latin typeface="+mj-lt"/>
              </a:rPr>
              <a:t>ANNA PICMAUSOVÁ</a:t>
            </a:r>
          </a:p>
          <a:p>
            <a:r>
              <a:rPr lang="cs-CZ" cap="none" spc="0" dirty="0" smtClean="0">
                <a:latin typeface="+mj-lt"/>
              </a:rPr>
              <a:t>Benjamin </a:t>
            </a:r>
            <a:r>
              <a:rPr lang="cs-CZ" cap="none" spc="0" dirty="0" err="1" smtClean="0">
                <a:latin typeface="+mj-lt"/>
              </a:rPr>
              <a:t>Wadsworth</a:t>
            </a:r>
            <a:r>
              <a:rPr lang="cs-CZ" cap="none" spc="0" dirty="0" smtClean="0">
                <a:latin typeface="+mj-lt"/>
              </a:rPr>
              <a:t> – ZŠ Okříšky</a:t>
            </a:r>
            <a:endParaRPr lang="cs-CZ" cap="none" spc="0" dirty="0">
              <a:latin typeface="+mj-lt"/>
            </a:endParaRP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3" r="19453" b="10757"/>
          <a:stretch/>
        </p:blipFill>
        <p:spPr>
          <a:xfrm>
            <a:off x="755576" y="1556792"/>
            <a:ext cx="3381055" cy="4168562"/>
          </a:xfrm>
        </p:spPr>
      </p:pic>
      <p:pic>
        <p:nvPicPr>
          <p:cNvPr id="10" name="Zástupný symbol pro obsah 9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" r="25493" b="8435"/>
          <a:stretch/>
        </p:blipFill>
        <p:spPr>
          <a:xfrm>
            <a:off x="4788023" y="1556792"/>
            <a:ext cx="3177959" cy="4176464"/>
          </a:xfrm>
        </p:spPr>
      </p:pic>
    </p:spTree>
    <p:extLst>
      <p:ext uri="{BB962C8B-B14F-4D97-AF65-F5344CB8AC3E}">
        <p14:creationId xmlns:p14="http://schemas.microsoft.com/office/powerpoint/2010/main" val="31397942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686976"/>
          </a:xfrm>
        </p:spPr>
        <p:txBody>
          <a:bodyPr/>
          <a:lstStyle/>
          <a:p>
            <a:r>
              <a:rPr lang="cs-CZ" sz="1400" b="1" cap="none" dirty="0" smtClean="0"/>
              <a:t>3. místo</a:t>
            </a:r>
            <a:r>
              <a:rPr lang="cs-CZ" sz="1400" cap="none" dirty="0" smtClean="0"/>
              <a:t/>
            </a:r>
            <a:br>
              <a:rPr lang="cs-CZ" sz="1400" cap="none" dirty="0" smtClean="0"/>
            </a:br>
            <a:r>
              <a:rPr lang="cs-CZ" sz="1400" cap="none" dirty="0" smtClean="0"/>
              <a:t>PETRA VESELÁ</a:t>
            </a:r>
            <a:br>
              <a:rPr lang="cs-CZ" sz="1400" cap="none" dirty="0" smtClean="0"/>
            </a:br>
            <a:r>
              <a:rPr lang="cs-CZ" sz="1400" cap="none" dirty="0" smtClean="0"/>
              <a:t>Klobouk s motýly – ZŠ Okříšky</a:t>
            </a:r>
            <a:endParaRPr lang="cs-CZ" sz="1400" cap="none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9" r="18046" b="12426"/>
          <a:stretch/>
        </p:blipFill>
        <p:spPr>
          <a:xfrm>
            <a:off x="3563888" y="1196752"/>
            <a:ext cx="3987770" cy="5043995"/>
          </a:xfrm>
        </p:spPr>
      </p:pic>
    </p:spTree>
    <p:extLst>
      <p:ext uri="{BB962C8B-B14F-4D97-AF65-F5344CB8AC3E}">
        <p14:creationId xmlns:p14="http://schemas.microsoft.com/office/powerpoint/2010/main" val="1440468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2960" y="188640"/>
            <a:ext cx="7520940" cy="504056"/>
          </a:xfrm>
        </p:spPr>
        <p:txBody>
          <a:bodyPr/>
          <a:lstStyle/>
          <a:p>
            <a:r>
              <a:rPr lang="cs-CZ" dirty="0" smtClean="0"/>
              <a:t>RUKODĚLNÁ činnost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747544"/>
          </a:xfrm>
        </p:spPr>
        <p:txBody>
          <a:bodyPr>
            <a:noAutofit/>
          </a:bodyPr>
          <a:lstStyle/>
          <a:p>
            <a:r>
              <a:rPr lang="cs-CZ" b="1" cap="none" spc="0" dirty="0" smtClean="0">
                <a:latin typeface="+mj-lt"/>
              </a:rPr>
              <a:t>1. místo</a:t>
            </a:r>
          </a:p>
          <a:p>
            <a:r>
              <a:rPr lang="cs-CZ" cap="none" spc="0" dirty="0" smtClean="0">
                <a:latin typeface="+mj-lt"/>
              </a:rPr>
              <a:t>DAVID KŘIVAN, ŠIMON POSPÍŠIL</a:t>
            </a:r>
          </a:p>
          <a:p>
            <a:r>
              <a:rPr lang="cs-CZ" cap="none" spc="0" dirty="0" smtClean="0">
                <a:latin typeface="+mj-lt"/>
              </a:rPr>
              <a:t>Tok času – ZŠ Předín</a:t>
            </a:r>
            <a:endParaRPr lang="cs-CZ" cap="none" spc="0" dirty="0">
              <a:latin typeface="+mj-lt"/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747544"/>
          </a:xfrm>
        </p:spPr>
        <p:txBody>
          <a:bodyPr>
            <a:noAutofit/>
          </a:bodyPr>
          <a:lstStyle/>
          <a:p>
            <a:r>
              <a:rPr lang="cs-CZ" b="1" cap="none" spc="0" dirty="0" smtClean="0">
                <a:latin typeface="+mj-lt"/>
              </a:rPr>
              <a:t>2. místo</a:t>
            </a:r>
          </a:p>
          <a:p>
            <a:r>
              <a:rPr lang="cs-CZ" cap="none" spc="0" dirty="0" smtClean="0">
                <a:latin typeface="+mj-lt"/>
              </a:rPr>
              <a:t>TOMÁŠ KRÁTKÝ</a:t>
            </a:r>
          </a:p>
          <a:p>
            <a:r>
              <a:rPr lang="cs-CZ" cap="none" spc="0" dirty="0" smtClean="0">
                <a:latin typeface="+mj-lt"/>
              </a:rPr>
              <a:t>Svícen z přírodnin – ZŠ Okříšky</a:t>
            </a:r>
            <a:endParaRPr lang="cs-CZ" cap="none" spc="0" dirty="0">
              <a:latin typeface="+mj-lt"/>
            </a:endParaRP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9" b="13260"/>
          <a:stretch/>
        </p:blipFill>
        <p:spPr>
          <a:xfrm rot="5400000">
            <a:off x="155543" y="2444858"/>
            <a:ext cx="4520965" cy="3464914"/>
          </a:xfrm>
        </p:spPr>
      </p:pic>
      <p:pic>
        <p:nvPicPr>
          <p:cNvPr id="10" name="Zástupný symbol pro obsah 9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5" r="22370"/>
          <a:stretch/>
        </p:blipFill>
        <p:spPr>
          <a:xfrm rot="5400000">
            <a:off x="5635250" y="709566"/>
            <a:ext cx="2030071" cy="4444604"/>
          </a:xfrm>
        </p:spPr>
      </p:pic>
    </p:spTree>
    <p:extLst>
      <p:ext uri="{BB962C8B-B14F-4D97-AF65-F5344CB8AC3E}">
        <p14:creationId xmlns:p14="http://schemas.microsoft.com/office/powerpoint/2010/main" val="3996595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19140000">
            <a:off x="486974" y="1579310"/>
            <a:ext cx="5145618" cy="885518"/>
          </a:xfrm>
        </p:spPr>
        <p:txBody>
          <a:bodyPr/>
          <a:lstStyle/>
          <a:p>
            <a:r>
              <a:rPr lang="cs-CZ" sz="4000" dirty="0" smtClean="0"/>
              <a:t>Věková kategorie a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 rot="19140000">
            <a:off x="1106925" y="2028812"/>
            <a:ext cx="6510528" cy="871075"/>
          </a:xfrm>
        </p:spPr>
        <p:txBody>
          <a:bodyPr>
            <a:normAutofit/>
          </a:bodyPr>
          <a:lstStyle/>
          <a:p>
            <a:r>
              <a:rPr lang="cs-CZ" sz="1900" dirty="0" smtClean="0">
                <a:latin typeface="+mj-lt"/>
              </a:rPr>
              <a:t>Děti v </a:t>
            </a:r>
            <a:r>
              <a:rPr lang="cs-CZ" sz="1900" dirty="0" err="1" smtClean="0">
                <a:latin typeface="+mj-lt"/>
              </a:rPr>
              <a:t>mš</a:t>
            </a:r>
            <a:r>
              <a:rPr lang="cs-CZ" sz="1900" dirty="0" smtClean="0">
                <a:latin typeface="+mj-lt"/>
              </a:rPr>
              <a:t>  - 2015 a mladší</a:t>
            </a:r>
          </a:p>
          <a:p>
            <a:r>
              <a:rPr lang="cs-CZ" sz="1900" dirty="0" smtClean="0">
                <a:latin typeface="+mj-lt"/>
              </a:rPr>
              <a:t>Výtvarná činnost</a:t>
            </a: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328338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27584" y="260648"/>
            <a:ext cx="3200400" cy="936104"/>
          </a:xfrm>
        </p:spPr>
        <p:txBody>
          <a:bodyPr>
            <a:noAutofit/>
          </a:bodyPr>
          <a:lstStyle/>
          <a:p>
            <a:endParaRPr lang="cs-CZ" b="1" cap="none" spc="0" dirty="0" smtClean="0">
              <a:latin typeface="+mj-lt"/>
            </a:endParaRPr>
          </a:p>
          <a:p>
            <a:r>
              <a:rPr lang="cs-CZ" b="1" cap="none" spc="0" dirty="0" smtClean="0">
                <a:latin typeface="+mj-lt"/>
              </a:rPr>
              <a:t>3. místo</a:t>
            </a:r>
          </a:p>
          <a:p>
            <a:r>
              <a:rPr lang="cs-CZ" cap="none" spc="0" dirty="0" smtClean="0">
                <a:latin typeface="+mj-lt"/>
              </a:rPr>
              <a:t>JAKUB JEŘÁBEK</a:t>
            </a:r>
          </a:p>
          <a:p>
            <a:r>
              <a:rPr lang="cs-CZ" cap="none" spc="0" dirty="0" smtClean="0">
                <a:latin typeface="+mj-lt"/>
              </a:rPr>
              <a:t>Katana – ZŠ Předín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00016" y="260648"/>
            <a:ext cx="3200400" cy="936104"/>
          </a:xfrm>
        </p:spPr>
        <p:txBody>
          <a:bodyPr>
            <a:noAutofit/>
          </a:bodyPr>
          <a:lstStyle/>
          <a:p>
            <a:r>
              <a:rPr lang="cs-CZ" b="1" cap="none" spc="0" dirty="0">
                <a:latin typeface="+mj-lt"/>
              </a:rPr>
              <a:t>3</a:t>
            </a:r>
            <a:r>
              <a:rPr lang="cs-CZ" b="1" cap="none" spc="0" dirty="0" smtClean="0">
                <a:latin typeface="+mj-lt"/>
              </a:rPr>
              <a:t>. místo</a:t>
            </a:r>
          </a:p>
          <a:p>
            <a:r>
              <a:rPr lang="cs-CZ" cap="none" spc="0" dirty="0" smtClean="0">
                <a:latin typeface="+mj-lt"/>
              </a:rPr>
              <a:t>PATRIK DRAČKA</a:t>
            </a:r>
          </a:p>
          <a:p>
            <a:r>
              <a:rPr lang="cs-CZ" cap="none" spc="0" dirty="0" smtClean="0">
                <a:latin typeface="+mj-lt"/>
              </a:rPr>
              <a:t>Stromek – ZŠ Okříšky</a:t>
            </a:r>
            <a:endParaRPr lang="cs-CZ" cap="none" spc="0" dirty="0">
              <a:latin typeface="+mj-lt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99" b="23531"/>
          <a:stretch/>
        </p:blipFill>
        <p:spPr>
          <a:xfrm rot="16200000">
            <a:off x="-142411" y="3030844"/>
            <a:ext cx="4885820" cy="1361651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" t="20730" r="15042"/>
          <a:stretch/>
        </p:blipFill>
        <p:spPr>
          <a:xfrm>
            <a:off x="4572000" y="1268760"/>
            <a:ext cx="3563578" cy="3525562"/>
          </a:xfrm>
        </p:spPr>
      </p:pic>
    </p:spTree>
    <p:extLst>
      <p:ext uri="{BB962C8B-B14F-4D97-AF65-F5344CB8AC3E}">
        <p14:creationId xmlns:p14="http://schemas.microsoft.com/office/powerpoint/2010/main" val="2837649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keramika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22960" y="980728"/>
            <a:ext cx="4757152" cy="936104"/>
          </a:xfrm>
        </p:spPr>
        <p:txBody>
          <a:bodyPr>
            <a:normAutofit fontScale="25000" lnSpcReduction="20000"/>
          </a:bodyPr>
          <a:lstStyle/>
          <a:p>
            <a:r>
              <a:rPr lang="cs-CZ" sz="5600" b="1" cap="none" spc="0" dirty="0" smtClean="0">
                <a:latin typeface="+mj-lt"/>
              </a:rPr>
              <a:t>1. místo</a:t>
            </a:r>
          </a:p>
          <a:p>
            <a:r>
              <a:rPr lang="cs-CZ" sz="5600" cap="none" spc="0" dirty="0" smtClean="0">
                <a:latin typeface="+mj-lt"/>
              </a:rPr>
              <a:t>JAKUB JEŘÁBEK</a:t>
            </a:r>
          </a:p>
          <a:p>
            <a:r>
              <a:rPr lang="cs-CZ" sz="5600" cap="none" spc="0" dirty="0" smtClean="0">
                <a:latin typeface="+mj-lt"/>
              </a:rPr>
              <a:t>Betlém – ZŠ Předín</a:t>
            </a:r>
            <a:endParaRPr lang="cs-CZ" cap="none" spc="0" dirty="0" smtClean="0">
              <a:latin typeface="+mj-lt"/>
            </a:endParaRPr>
          </a:p>
          <a:p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9" b="15790"/>
          <a:stretch/>
        </p:blipFill>
        <p:spPr>
          <a:xfrm>
            <a:off x="2987824" y="1700808"/>
            <a:ext cx="4850099" cy="3266601"/>
          </a:xfrm>
        </p:spPr>
      </p:pic>
    </p:spTree>
    <p:extLst>
      <p:ext uri="{BB962C8B-B14F-4D97-AF65-F5344CB8AC3E}">
        <p14:creationId xmlns:p14="http://schemas.microsoft.com/office/powerpoint/2010/main" val="13415915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19140000">
            <a:off x="440246" y="1308428"/>
            <a:ext cx="5650992" cy="1171797"/>
          </a:xfrm>
        </p:spPr>
        <p:txBody>
          <a:bodyPr/>
          <a:lstStyle/>
          <a:p>
            <a:r>
              <a:rPr lang="cs-CZ" sz="4000" dirty="0" smtClean="0"/>
              <a:t>Věková kategorie E</a:t>
            </a:r>
            <a:endParaRPr lang="cs-CZ" sz="40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 rot="19140000">
            <a:off x="1110670" y="2186179"/>
            <a:ext cx="6510528" cy="650746"/>
          </a:xfrm>
        </p:spPr>
        <p:txBody>
          <a:bodyPr>
            <a:normAutofit/>
          </a:bodyPr>
          <a:lstStyle/>
          <a:p>
            <a:r>
              <a:rPr lang="cs-CZ" sz="2400" dirty="0" smtClean="0">
                <a:latin typeface="+mj-lt"/>
              </a:rPr>
              <a:t>Děti nar. 2003 – 2006</a:t>
            </a:r>
            <a:endParaRPr lang="cs-CZ" sz="1800" dirty="0" smtClean="0">
              <a:latin typeface="+mj-lt"/>
            </a:endParaRP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6205433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2960" y="188640"/>
            <a:ext cx="7520940" cy="504056"/>
          </a:xfrm>
        </p:spPr>
        <p:txBody>
          <a:bodyPr/>
          <a:lstStyle/>
          <a:p>
            <a:r>
              <a:rPr lang="cs-CZ" dirty="0" smtClean="0"/>
              <a:t>Výtvarná činnost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747544"/>
          </a:xfrm>
        </p:spPr>
        <p:txBody>
          <a:bodyPr>
            <a:noAutofit/>
          </a:bodyPr>
          <a:lstStyle/>
          <a:p>
            <a:r>
              <a:rPr lang="cs-CZ" b="1" cap="none" spc="0" dirty="0" smtClean="0">
                <a:latin typeface="+mj-lt"/>
              </a:rPr>
              <a:t>1. </a:t>
            </a:r>
            <a:r>
              <a:rPr lang="cs-CZ" b="1" cap="none" spc="0" dirty="0">
                <a:latin typeface="+mj-lt"/>
              </a:rPr>
              <a:t>m</a:t>
            </a:r>
            <a:r>
              <a:rPr lang="cs-CZ" b="1" cap="none" spc="0" dirty="0" smtClean="0">
                <a:latin typeface="+mj-lt"/>
              </a:rPr>
              <a:t>ísto</a:t>
            </a:r>
          </a:p>
          <a:p>
            <a:r>
              <a:rPr lang="cs-CZ" cap="none" spc="0" dirty="0" smtClean="0">
                <a:latin typeface="+mj-lt"/>
              </a:rPr>
              <a:t>LUDMILA HÁLOVÁ</a:t>
            </a:r>
          </a:p>
          <a:p>
            <a:r>
              <a:rPr lang="cs-CZ" cap="none" spc="0" dirty="0" err="1" smtClean="0">
                <a:latin typeface="+mj-lt"/>
              </a:rPr>
              <a:t>Idoraptor</a:t>
            </a:r>
            <a:r>
              <a:rPr lang="cs-CZ" cap="none" spc="0" dirty="0" smtClean="0">
                <a:latin typeface="+mj-lt"/>
              </a:rPr>
              <a:t> – PS Kamarádi cest</a:t>
            </a:r>
            <a:endParaRPr lang="cs-CZ" cap="none" spc="0" dirty="0">
              <a:latin typeface="+mj-lt"/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747544"/>
          </a:xfrm>
        </p:spPr>
        <p:txBody>
          <a:bodyPr>
            <a:noAutofit/>
          </a:bodyPr>
          <a:lstStyle/>
          <a:p>
            <a:r>
              <a:rPr lang="cs-CZ" b="1" cap="none" spc="0" dirty="0" smtClean="0">
                <a:latin typeface="+mj-lt"/>
              </a:rPr>
              <a:t>2. místo</a:t>
            </a:r>
          </a:p>
          <a:p>
            <a:r>
              <a:rPr lang="cs-CZ" cap="none" spc="0" dirty="0" smtClean="0">
                <a:latin typeface="+mj-lt"/>
              </a:rPr>
              <a:t>LENKA STUCHLÍKOVÁ</a:t>
            </a:r>
          </a:p>
          <a:p>
            <a:r>
              <a:rPr lang="cs-CZ" cap="none" spc="0" dirty="0" smtClean="0">
                <a:latin typeface="+mj-lt"/>
              </a:rPr>
              <a:t>Smutné oko – Přibyslavice</a:t>
            </a:r>
            <a:endParaRPr lang="cs-CZ" cap="none" spc="0" dirty="0">
              <a:latin typeface="+mj-lt"/>
            </a:endParaRP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66" b="5338"/>
          <a:stretch/>
        </p:blipFill>
        <p:spPr>
          <a:xfrm>
            <a:off x="539552" y="1988840"/>
            <a:ext cx="3634805" cy="4251328"/>
          </a:xfrm>
        </p:spPr>
      </p:pic>
      <p:pic>
        <p:nvPicPr>
          <p:cNvPr id="10" name="Zástupný symbol pro obsah 9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6" r="19300" b="11531"/>
          <a:stretch/>
        </p:blipFill>
        <p:spPr>
          <a:xfrm>
            <a:off x="4788024" y="1988840"/>
            <a:ext cx="3240360" cy="4280938"/>
          </a:xfrm>
        </p:spPr>
      </p:pic>
    </p:spTree>
    <p:extLst>
      <p:ext uri="{BB962C8B-B14F-4D97-AF65-F5344CB8AC3E}">
        <p14:creationId xmlns:p14="http://schemas.microsoft.com/office/powerpoint/2010/main" val="4028571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686976"/>
          </a:xfrm>
        </p:spPr>
        <p:txBody>
          <a:bodyPr/>
          <a:lstStyle/>
          <a:p>
            <a:r>
              <a:rPr lang="cs-CZ" sz="1400" b="1" cap="none" dirty="0" smtClean="0"/>
              <a:t>3. místo</a:t>
            </a:r>
            <a:r>
              <a:rPr lang="cs-CZ" sz="1400" cap="none" dirty="0" smtClean="0"/>
              <a:t/>
            </a:r>
            <a:br>
              <a:rPr lang="cs-CZ" sz="1400" cap="none" dirty="0" smtClean="0"/>
            </a:br>
            <a:r>
              <a:rPr lang="cs-CZ" sz="1400" cap="none" dirty="0" smtClean="0"/>
              <a:t>VĚRA HÁLOVÁ</a:t>
            </a:r>
            <a:br>
              <a:rPr lang="cs-CZ" sz="1400" cap="none" dirty="0" smtClean="0"/>
            </a:br>
            <a:r>
              <a:rPr lang="cs-CZ" sz="1400" cap="none" dirty="0" smtClean="0"/>
              <a:t>Modelka – PS Kamarádi cest</a:t>
            </a:r>
            <a:endParaRPr lang="cs-CZ" sz="1400" cap="none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0" r="15357" b="5368"/>
          <a:stretch/>
        </p:blipFill>
        <p:spPr>
          <a:xfrm>
            <a:off x="3563888" y="908720"/>
            <a:ext cx="4000164" cy="4961657"/>
          </a:xfrm>
        </p:spPr>
      </p:pic>
    </p:spTree>
    <p:extLst>
      <p:ext uri="{BB962C8B-B14F-4D97-AF65-F5344CB8AC3E}">
        <p14:creationId xmlns:p14="http://schemas.microsoft.com/office/powerpoint/2010/main" val="5605397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19140000">
            <a:off x="440246" y="1308428"/>
            <a:ext cx="5650992" cy="1171797"/>
          </a:xfrm>
        </p:spPr>
        <p:txBody>
          <a:bodyPr/>
          <a:lstStyle/>
          <a:p>
            <a:r>
              <a:rPr lang="cs-CZ" sz="4000" dirty="0" smtClean="0"/>
              <a:t>fotografie</a:t>
            </a:r>
            <a:endParaRPr lang="cs-CZ" sz="40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 rot="19140000">
            <a:off x="1110670" y="2186179"/>
            <a:ext cx="6510528" cy="650746"/>
          </a:xfrm>
        </p:spPr>
        <p:txBody>
          <a:bodyPr>
            <a:normAutofit fontScale="70000" lnSpcReduction="20000"/>
          </a:bodyPr>
          <a:lstStyle/>
          <a:p>
            <a:r>
              <a:rPr lang="cs-CZ" sz="2400" dirty="0" smtClean="0">
                <a:latin typeface="+mj-lt"/>
              </a:rPr>
              <a:t>Sloučené kategorie </a:t>
            </a:r>
            <a:r>
              <a:rPr lang="cs-CZ" sz="2400" dirty="0" err="1" smtClean="0">
                <a:latin typeface="+mj-lt"/>
              </a:rPr>
              <a:t>b,C</a:t>
            </a:r>
            <a:endParaRPr lang="cs-CZ" sz="2400" dirty="0" smtClean="0">
              <a:latin typeface="+mj-lt"/>
            </a:endParaRPr>
          </a:p>
          <a:p>
            <a:r>
              <a:rPr lang="cs-CZ" sz="2400" dirty="0" smtClean="0">
                <a:latin typeface="+mj-lt"/>
              </a:rPr>
              <a:t>Děti </a:t>
            </a:r>
            <a:r>
              <a:rPr lang="cs-CZ" sz="2400" smtClean="0">
                <a:latin typeface="+mj-lt"/>
              </a:rPr>
              <a:t>do 19 let</a:t>
            </a:r>
            <a:endParaRPr lang="cs-CZ" sz="1800" dirty="0" smtClean="0">
              <a:latin typeface="+mj-lt"/>
            </a:endParaRP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6737580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686976"/>
          </a:xfrm>
        </p:spPr>
        <p:txBody>
          <a:bodyPr/>
          <a:lstStyle/>
          <a:p>
            <a:r>
              <a:rPr lang="cs-CZ" sz="1400" b="1" cap="none" dirty="0" smtClean="0"/>
              <a:t>1. místo</a:t>
            </a:r>
            <a:r>
              <a:rPr lang="cs-CZ" sz="1400" cap="none" dirty="0" smtClean="0"/>
              <a:t/>
            </a:r>
            <a:br>
              <a:rPr lang="cs-CZ" sz="1400" cap="none" dirty="0" smtClean="0"/>
            </a:br>
            <a:r>
              <a:rPr lang="cs-CZ" sz="1400" cap="none" dirty="0" smtClean="0"/>
              <a:t>TOMÁŠ KRÁTKÝ</a:t>
            </a:r>
            <a:br>
              <a:rPr lang="cs-CZ" sz="1400" cap="none" dirty="0" smtClean="0"/>
            </a:br>
            <a:r>
              <a:rPr lang="cs-CZ" sz="1400" cap="none" dirty="0" smtClean="0"/>
              <a:t>Rozhledna Mařenka v noci – ZŠ Okříšky</a:t>
            </a:r>
            <a:endParaRPr lang="cs-CZ" sz="1400" cap="none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168" y="1268760"/>
            <a:ext cx="6841665" cy="4561110"/>
          </a:xfrm>
        </p:spPr>
      </p:pic>
    </p:spTree>
    <p:extLst>
      <p:ext uri="{BB962C8B-B14F-4D97-AF65-F5344CB8AC3E}">
        <p14:creationId xmlns:p14="http://schemas.microsoft.com/office/powerpoint/2010/main" val="32446738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27584" y="260648"/>
            <a:ext cx="3200400" cy="936104"/>
          </a:xfrm>
        </p:spPr>
        <p:txBody>
          <a:bodyPr>
            <a:noAutofit/>
          </a:bodyPr>
          <a:lstStyle/>
          <a:p>
            <a:endParaRPr lang="cs-CZ" b="1" cap="none" spc="0" dirty="0" smtClean="0">
              <a:latin typeface="+mj-lt"/>
            </a:endParaRPr>
          </a:p>
          <a:p>
            <a:r>
              <a:rPr lang="cs-CZ" b="1" cap="none" spc="0" dirty="0" smtClean="0">
                <a:latin typeface="+mj-lt"/>
              </a:rPr>
              <a:t>2. místo</a:t>
            </a:r>
          </a:p>
          <a:p>
            <a:r>
              <a:rPr lang="cs-CZ" cap="none" spc="0" dirty="0" smtClean="0">
                <a:latin typeface="+mj-lt"/>
              </a:rPr>
              <a:t>KAROLÍNA  MALÁ</a:t>
            </a:r>
          </a:p>
          <a:p>
            <a:r>
              <a:rPr lang="cs-CZ" cap="none" spc="0" dirty="0" smtClean="0">
                <a:latin typeface="+mj-lt"/>
              </a:rPr>
              <a:t>Kapky rosy – ZŠ Okříšky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00016" y="260648"/>
            <a:ext cx="3200400" cy="936104"/>
          </a:xfrm>
        </p:spPr>
        <p:txBody>
          <a:bodyPr>
            <a:noAutofit/>
          </a:bodyPr>
          <a:lstStyle/>
          <a:p>
            <a:r>
              <a:rPr lang="cs-CZ" b="1" cap="none" spc="0" dirty="0">
                <a:latin typeface="+mj-lt"/>
              </a:rPr>
              <a:t>3</a:t>
            </a:r>
            <a:r>
              <a:rPr lang="cs-CZ" b="1" cap="none" spc="0" dirty="0" smtClean="0">
                <a:latin typeface="+mj-lt"/>
              </a:rPr>
              <a:t>. místo</a:t>
            </a:r>
          </a:p>
          <a:p>
            <a:r>
              <a:rPr lang="cs-CZ" cap="none" spc="0" dirty="0" smtClean="0">
                <a:latin typeface="+mj-lt"/>
              </a:rPr>
              <a:t>ANDREA MIKEŠOVÁ</a:t>
            </a:r>
          </a:p>
          <a:p>
            <a:r>
              <a:rPr lang="cs-CZ" cap="none" spc="0" dirty="0" smtClean="0">
                <a:latin typeface="+mj-lt"/>
              </a:rPr>
              <a:t>Šnek – Okříšky</a:t>
            </a:r>
            <a:endParaRPr lang="cs-CZ" cap="none" spc="0" dirty="0">
              <a:latin typeface="+mj-lt"/>
            </a:endParaRP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25630"/>
            <a:ext cx="2613371" cy="3484496"/>
          </a:xfrm>
        </p:spPr>
      </p:pic>
      <p:pic>
        <p:nvPicPr>
          <p:cNvPr id="9" name="Zástupný symbol pro obsah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268760"/>
            <a:ext cx="2448272" cy="5300006"/>
          </a:xfrm>
        </p:spPr>
      </p:pic>
    </p:spTree>
    <p:extLst>
      <p:ext uri="{BB962C8B-B14F-4D97-AF65-F5344CB8AC3E}">
        <p14:creationId xmlns:p14="http://schemas.microsoft.com/office/powerpoint/2010/main" val="35984641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19140000">
            <a:off x="440246" y="1308428"/>
            <a:ext cx="5650992" cy="1171797"/>
          </a:xfrm>
        </p:spPr>
        <p:txBody>
          <a:bodyPr/>
          <a:lstStyle/>
          <a:p>
            <a:r>
              <a:rPr lang="cs-CZ" sz="4000" dirty="0" smtClean="0"/>
              <a:t>Divácké hlasování</a:t>
            </a:r>
            <a:endParaRPr lang="cs-CZ" sz="40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 rot="19140000">
            <a:off x="1110670" y="2186179"/>
            <a:ext cx="6510528" cy="650746"/>
          </a:xfrm>
        </p:spPr>
        <p:txBody>
          <a:bodyPr>
            <a:normAutofit fontScale="70000" lnSpcReduction="20000"/>
          </a:bodyPr>
          <a:lstStyle/>
          <a:p>
            <a:r>
              <a:rPr lang="cs-CZ" sz="2400" dirty="0" smtClean="0">
                <a:latin typeface="+mj-lt"/>
              </a:rPr>
              <a:t>Výtvarné dílo</a:t>
            </a:r>
          </a:p>
          <a:p>
            <a:r>
              <a:rPr lang="cs-CZ" sz="2400" dirty="0" smtClean="0">
                <a:latin typeface="+mj-lt"/>
              </a:rPr>
              <a:t>fotografie</a:t>
            </a:r>
            <a:endParaRPr lang="cs-CZ" sz="1800" dirty="0" smtClean="0">
              <a:latin typeface="+mj-lt"/>
            </a:endParaRP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7219632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27584" y="260648"/>
            <a:ext cx="3200400" cy="936104"/>
          </a:xfrm>
        </p:spPr>
        <p:txBody>
          <a:bodyPr>
            <a:noAutofit/>
          </a:bodyPr>
          <a:lstStyle/>
          <a:p>
            <a:endParaRPr lang="cs-CZ" b="1" cap="none" spc="0" dirty="0" smtClean="0">
              <a:latin typeface="+mj-lt"/>
            </a:endParaRPr>
          </a:p>
          <a:p>
            <a:r>
              <a:rPr lang="cs-CZ" b="1" cap="none" spc="0" dirty="0" smtClean="0">
                <a:latin typeface="+mj-lt"/>
              </a:rPr>
              <a:t>VÝTVARNÉ DÍLO</a:t>
            </a:r>
          </a:p>
          <a:p>
            <a:r>
              <a:rPr lang="cs-CZ" cap="none" spc="0" dirty="0" smtClean="0">
                <a:latin typeface="+mj-lt"/>
              </a:rPr>
              <a:t>LENKA STUCHLÍKOVÁ</a:t>
            </a:r>
          </a:p>
          <a:p>
            <a:r>
              <a:rPr lang="cs-CZ" cap="none" spc="0" dirty="0" smtClean="0">
                <a:latin typeface="+mj-lt"/>
              </a:rPr>
              <a:t>Smutné oko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00016" y="260648"/>
            <a:ext cx="3200400" cy="936104"/>
          </a:xfrm>
        </p:spPr>
        <p:txBody>
          <a:bodyPr>
            <a:noAutofit/>
          </a:bodyPr>
          <a:lstStyle/>
          <a:p>
            <a:r>
              <a:rPr lang="cs-CZ" b="1" cap="none" spc="0" dirty="0" smtClean="0">
                <a:latin typeface="+mj-lt"/>
              </a:rPr>
              <a:t>FOTOGRAFIE</a:t>
            </a:r>
          </a:p>
          <a:p>
            <a:r>
              <a:rPr lang="cs-CZ" cap="none" spc="0" dirty="0" smtClean="0">
                <a:latin typeface="+mj-lt"/>
              </a:rPr>
              <a:t>KAROLÍNA MALÁ</a:t>
            </a:r>
          </a:p>
          <a:p>
            <a:r>
              <a:rPr lang="cs-CZ" cap="none" spc="0" dirty="0" smtClean="0">
                <a:latin typeface="+mj-lt"/>
              </a:rPr>
              <a:t>Krásy přírody</a:t>
            </a:r>
            <a:endParaRPr lang="cs-CZ" cap="none" spc="0" dirty="0">
              <a:latin typeface="+mj-lt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8" r="21776" b="12693"/>
          <a:stretch/>
        </p:blipFill>
        <p:spPr>
          <a:xfrm>
            <a:off x="899592" y="1340768"/>
            <a:ext cx="3024336" cy="4210837"/>
          </a:xfrm>
        </p:spPr>
      </p:pic>
      <p:pic>
        <p:nvPicPr>
          <p:cNvPr id="11" name="Zástupný symbol pro obsah 10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340768"/>
            <a:ext cx="3131603" cy="4175472"/>
          </a:xfrm>
        </p:spPr>
      </p:pic>
    </p:spTree>
    <p:extLst>
      <p:ext uri="{BB962C8B-B14F-4D97-AF65-F5344CB8AC3E}">
        <p14:creationId xmlns:p14="http://schemas.microsoft.com/office/powerpoint/2010/main" val="1226789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830992"/>
          </a:xfrm>
        </p:spPr>
        <p:txBody>
          <a:bodyPr/>
          <a:lstStyle/>
          <a:p>
            <a:r>
              <a:rPr lang="cs-CZ" sz="2000" dirty="0" smtClean="0"/>
              <a:t>1.Místo</a:t>
            </a:r>
            <a:br>
              <a:rPr lang="cs-CZ" sz="2000" dirty="0" smtClean="0"/>
            </a:br>
            <a:r>
              <a:rPr lang="cs-CZ" sz="2000" dirty="0" smtClean="0"/>
              <a:t>Kolektiv dětí </a:t>
            </a:r>
            <a:r>
              <a:rPr lang="cs-CZ" sz="2000" dirty="0" err="1" smtClean="0"/>
              <a:t>mš</a:t>
            </a:r>
            <a:r>
              <a:rPr lang="cs-CZ" sz="2000" dirty="0" smtClean="0"/>
              <a:t> Okříšky (červená třída) </a:t>
            </a:r>
            <a:br>
              <a:rPr lang="cs-CZ" sz="2000" dirty="0" smtClean="0"/>
            </a:br>
            <a:r>
              <a:rPr lang="cs-CZ" sz="2000" dirty="0" smtClean="0"/>
              <a:t>zeleninový záhon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6" b="10756"/>
          <a:stretch/>
        </p:blipFill>
        <p:spPr>
          <a:xfrm>
            <a:off x="899592" y="1268760"/>
            <a:ext cx="7488832" cy="4988605"/>
          </a:xfrm>
        </p:spPr>
      </p:pic>
    </p:spTree>
    <p:extLst>
      <p:ext uri="{BB962C8B-B14F-4D97-AF65-F5344CB8AC3E}">
        <p14:creationId xmlns:p14="http://schemas.microsoft.com/office/powerpoint/2010/main" val="20033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31640" y="3573016"/>
            <a:ext cx="7520940" cy="548640"/>
          </a:xfrm>
        </p:spPr>
        <p:txBody>
          <a:bodyPr/>
          <a:lstStyle/>
          <a:p>
            <a:pPr algn="r"/>
            <a:r>
              <a:rPr lang="cs-CZ" cap="none" dirty="0" smtClean="0"/>
              <a:t>Děkujeme.</a:t>
            </a:r>
            <a:endParaRPr lang="cs-CZ" cap="none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293096"/>
            <a:ext cx="2247900" cy="590550"/>
          </a:xfrm>
        </p:spPr>
      </p:pic>
    </p:spTree>
    <p:extLst>
      <p:ext uri="{BB962C8B-B14F-4D97-AF65-F5344CB8AC3E}">
        <p14:creationId xmlns:p14="http://schemas.microsoft.com/office/powerpoint/2010/main" val="900353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95536" y="404664"/>
            <a:ext cx="3744416" cy="1008112"/>
          </a:xfrm>
        </p:spPr>
        <p:txBody>
          <a:bodyPr>
            <a:normAutofit/>
          </a:bodyPr>
          <a:lstStyle/>
          <a:p>
            <a:r>
              <a:rPr lang="cs-CZ" sz="1800" b="1" dirty="0" smtClean="0">
                <a:latin typeface="+mj-lt"/>
              </a:rPr>
              <a:t>2.Místo</a:t>
            </a:r>
          </a:p>
          <a:p>
            <a:r>
              <a:rPr lang="cs-CZ" b="1" dirty="0" smtClean="0">
                <a:latin typeface="+mj-lt"/>
              </a:rPr>
              <a:t>Viktorie Divišová</a:t>
            </a:r>
          </a:p>
          <a:p>
            <a:r>
              <a:rPr lang="cs-CZ" b="1" dirty="0" smtClean="0">
                <a:latin typeface="+mj-lt"/>
              </a:rPr>
              <a:t>Naše třída – </a:t>
            </a:r>
            <a:r>
              <a:rPr lang="cs-CZ" b="1" dirty="0" err="1" smtClean="0">
                <a:latin typeface="+mj-lt"/>
              </a:rPr>
              <a:t>mš</a:t>
            </a:r>
            <a:r>
              <a:rPr lang="cs-CZ" b="1" dirty="0" smtClean="0">
                <a:latin typeface="+mj-lt"/>
              </a:rPr>
              <a:t> </a:t>
            </a:r>
            <a:r>
              <a:rPr lang="cs-CZ" b="1" dirty="0" err="1" smtClean="0">
                <a:latin typeface="+mj-lt"/>
              </a:rPr>
              <a:t>okříšky</a:t>
            </a:r>
            <a:endParaRPr lang="cs-CZ" b="1" dirty="0">
              <a:latin typeface="+mj-lt"/>
            </a:endParaRP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" r="22854" b="12276"/>
          <a:stretch/>
        </p:blipFill>
        <p:spPr>
          <a:xfrm>
            <a:off x="395536" y="1628800"/>
            <a:ext cx="3756708" cy="4607520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860032" y="332656"/>
            <a:ext cx="3904432" cy="1080120"/>
          </a:xfrm>
        </p:spPr>
        <p:txBody>
          <a:bodyPr>
            <a:noAutofit/>
          </a:bodyPr>
          <a:lstStyle/>
          <a:p>
            <a:r>
              <a:rPr lang="cs-CZ" sz="1800" b="1" dirty="0" smtClean="0">
                <a:latin typeface="+mj-lt"/>
              </a:rPr>
              <a:t>3.Místo</a:t>
            </a:r>
          </a:p>
          <a:p>
            <a:r>
              <a:rPr lang="cs-CZ" b="1" dirty="0" smtClean="0">
                <a:latin typeface="+mj-lt"/>
              </a:rPr>
              <a:t>Marek fortelný</a:t>
            </a:r>
          </a:p>
          <a:p>
            <a:r>
              <a:rPr lang="cs-CZ" sz="1100" b="1" dirty="0" smtClean="0">
                <a:latin typeface="+mj-lt"/>
              </a:rPr>
              <a:t>Pečeme brambory - </a:t>
            </a:r>
            <a:r>
              <a:rPr lang="cs-CZ" sz="1100" b="1" dirty="0" err="1" smtClean="0">
                <a:latin typeface="+mj-lt"/>
              </a:rPr>
              <a:t>mš</a:t>
            </a:r>
            <a:r>
              <a:rPr lang="cs-CZ" sz="1100" b="1" dirty="0" smtClean="0">
                <a:latin typeface="+mj-lt"/>
              </a:rPr>
              <a:t> </a:t>
            </a:r>
            <a:r>
              <a:rPr lang="cs-CZ" sz="1100" b="1" dirty="0" err="1" smtClean="0">
                <a:latin typeface="+mj-lt"/>
              </a:rPr>
              <a:t>okříšky</a:t>
            </a:r>
            <a:endParaRPr lang="cs-CZ" sz="1100" b="1" dirty="0">
              <a:latin typeface="+mj-lt"/>
            </a:endParaRP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6" r="22556" b="5930"/>
          <a:stretch/>
        </p:blipFill>
        <p:spPr>
          <a:xfrm>
            <a:off x="4932040" y="1628800"/>
            <a:ext cx="3528392" cy="4608512"/>
          </a:xfrm>
        </p:spPr>
      </p:pic>
    </p:spTree>
    <p:extLst>
      <p:ext uri="{BB962C8B-B14F-4D97-AF65-F5344CB8AC3E}">
        <p14:creationId xmlns:p14="http://schemas.microsoft.com/office/powerpoint/2010/main" val="2417356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19140000">
            <a:off x="440246" y="1308428"/>
            <a:ext cx="5650992" cy="1171797"/>
          </a:xfrm>
        </p:spPr>
        <p:txBody>
          <a:bodyPr/>
          <a:lstStyle/>
          <a:p>
            <a:r>
              <a:rPr lang="cs-CZ" sz="4000" dirty="0" smtClean="0"/>
              <a:t>Věková kategorie b</a:t>
            </a:r>
            <a:endParaRPr lang="cs-CZ" sz="40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 rot="19140000">
            <a:off x="1110670" y="2186179"/>
            <a:ext cx="6510528" cy="650746"/>
          </a:xfrm>
        </p:spPr>
        <p:txBody>
          <a:bodyPr>
            <a:normAutofit/>
          </a:bodyPr>
          <a:lstStyle/>
          <a:p>
            <a:r>
              <a:rPr lang="cs-CZ" sz="2400" dirty="0" smtClean="0">
                <a:latin typeface="+mj-lt"/>
              </a:rPr>
              <a:t>Děti nar. 2013 – 2014</a:t>
            </a:r>
          </a:p>
          <a:p>
            <a:endParaRPr lang="cs-CZ" sz="1800" dirty="0" smtClean="0">
              <a:latin typeface="+mj-lt"/>
            </a:endParaRP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4270562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2960" y="188640"/>
            <a:ext cx="7520940" cy="360040"/>
          </a:xfrm>
        </p:spPr>
        <p:txBody>
          <a:bodyPr/>
          <a:lstStyle/>
          <a:p>
            <a:r>
              <a:rPr lang="cs-CZ" sz="2000" dirty="0" smtClean="0"/>
              <a:t>Výtvarná činnost</a:t>
            </a:r>
            <a:endParaRPr lang="cs-CZ" sz="20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22960" y="548680"/>
            <a:ext cx="3200400" cy="936104"/>
          </a:xfrm>
        </p:spPr>
        <p:txBody>
          <a:bodyPr>
            <a:noAutofit/>
          </a:bodyPr>
          <a:lstStyle/>
          <a:p>
            <a:r>
              <a:rPr lang="cs-CZ" b="1" cap="none" spc="0" dirty="0" smtClean="0">
                <a:latin typeface="+mj-lt"/>
              </a:rPr>
              <a:t>1.místo</a:t>
            </a:r>
          </a:p>
          <a:p>
            <a:r>
              <a:rPr lang="cs-CZ" cap="none" spc="0" dirty="0" smtClean="0">
                <a:latin typeface="+mj-lt"/>
              </a:rPr>
              <a:t>NATÁLIE KAVALCOVÁ</a:t>
            </a:r>
          </a:p>
          <a:p>
            <a:r>
              <a:rPr lang="cs-CZ" cap="none" spc="0" dirty="0" smtClean="0">
                <a:latin typeface="+mj-lt"/>
              </a:rPr>
              <a:t>Podzim – ZŠ </a:t>
            </a:r>
            <a:r>
              <a:rPr lang="cs-CZ" cap="none" spc="0" dirty="0">
                <a:latin typeface="+mj-lt"/>
              </a:rPr>
              <a:t>M</a:t>
            </a:r>
            <a:r>
              <a:rPr lang="cs-CZ" cap="none" spc="0" dirty="0" smtClean="0">
                <a:latin typeface="+mj-lt"/>
              </a:rPr>
              <a:t>ohelno</a:t>
            </a:r>
            <a:endParaRPr lang="cs-CZ" sz="700" cap="none" spc="0" dirty="0">
              <a:latin typeface="+mj-lt"/>
            </a:endParaRP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0" b="18886"/>
          <a:stretch/>
        </p:blipFill>
        <p:spPr>
          <a:xfrm>
            <a:off x="323528" y="1700808"/>
            <a:ext cx="4014346" cy="2952328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00016" y="332656"/>
            <a:ext cx="3200400" cy="1080120"/>
          </a:xfrm>
        </p:spPr>
        <p:txBody>
          <a:bodyPr>
            <a:noAutofit/>
          </a:bodyPr>
          <a:lstStyle/>
          <a:p>
            <a:r>
              <a:rPr lang="cs-CZ" b="1" cap="none" spc="0" dirty="0" smtClean="0">
                <a:latin typeface="+mj-lt"/>
              </a:rPr>
              <a:t>2. místo</a:t>
            </a:r>
          </a:p>
          <a:p>
            <a:r>
              <a:rPr lang="cs-CZ" cap="none" spc="0" dirty="0" smtClean="0">
                <a:latin typeface="+mj-lt"/>
              </a:rPr>
              <a:t>NIKOL PLAVCOVÁ</a:t>
            </a:r>
          </a:p>
          <a:p>
            <a:r>
              <a:rPr lang="cs-CZ" cap="none" spc="0" dirty="0" smtClean="0">
                <a:latin typeface="+mj-lt"/>
              </a:rPr>
              <a:t>Astry – ZŠ Okříšky</a:t>
            </a:r>
            <a:endParaRPr lang="cs-CZ" cap="none" spc="0" dirty="0">
              <a:latin typeface="+mj-lt"/>
            </a:endParaRP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9" r="23945" b="4952"/>
          <a:stretch/>
        </p:blipFill>
        <p:spPr>
          <a:xfrm>
            <a:off x="4957010" y="1701800"/>
            <a:ext cx="3287398" cy="4509713"/>
          </a:xfrm>
        </p:spPr>
      </p:pic>
    </p:spTree>
    <p:extLst>
      <p:ext uri="{BB962C8B-B14F-4D97-AF65-F5344CB8AC3E}">
        <p14:creationId xmlns:p14="http://schemas.microsoft.com/office/powerpoint/2010/main" val="1602479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903000"/>
          </a:xfrm>
        </p:spPr>
        <p:txBody>
          <a:bodyPr/>
          <a:lstStyle/>
          <a:p>
            <a:r>
              <a:rPr lang="cs-CZ" sz="1800" b="1" cap="none" dirty="0" smtClean="0"/>
              <a:t>3. místo</a:t>
            </a:r>
            <a:r>
              <a:rPr lang="cs-CZ" sz="1800" cap="none" dirty="0" smtClean="0"/>
              <a:t/>
            </a:r>
            <a:br>
              <a:rPr lang="cs-CZ" sz="1800" cap="none" dirty="0" smtClean="0"/>
            </a:br>
            <a:r>
              <a:rPr lang="cs-CZ" sz="1800" cap="none" dirty="0" err="1" smtClean="0"/>
              <a:t>Sofi</a:t>
            </a:r>
            <a:r>
              <a:rPr lang="cs-CZ" sz="1800" cap="none" dirty="0" smtClean="0"/>
              <a:t> </a:t>
            </a:r>
            <a:r>
              <a:rPr lang="cs-CZ" sz="1800" cap="none" dirty="0" err="1" smtClean="0"/>
              <a:t>Karakevasová</a:t>
            </a:r>
            <a:r>
              <a:rPr lang="cs-CZ" sz="1800" cap="none" dirty="0" smtClean="0"/>
              <a:t/>
            </a:r>
            <a:br>
              <a:rPr lang="cs-CZ" sz="1800" cap="none" dirty="0" smtClean="0"/>
            </a:br>
            <a:r>
              <a:rPr lang="cs-CZ" sz="1800" cap="none" dirty="0" smtClean="0"/>
              <a:t>O Budulínkovi – ZŠ Mohelno</a:t>
            </a:r>
            <a:endParaRPr lang="cs-CZ" sz="1800" cap="none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4" t="18542" r="2715" b="18330"/>
          <a:stretch/>
        </p:blipFill>
        <p:spPr>
          <a:xfrm>
            <a:off x="1391983" y="1772816"/>
            <a:ext cx="6360034" cy="4464496"/>
          </a:xfrm>
        </p:spPr>
      </p:pic>
    </p:spTree>
    <p:extLst>
      <p:ext uri="{BB962C8B-B14F-4D97-AF65-F5344CB8AC3E}">
        <p14:creationId xmlns:p14="http://schemas.microsoft.com/office/powerpoint/2010/main" val="3794145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19140000">
            <a:off x="440246" y="1308428"/>
            <a:ext cx="5650992" cy="1171797"/>
          </a:xfrm>
        </p:spPr>
        <p:txBody>
          <a:bodyPr/>
          <a:lstStyle/>
          <a:p>
            <a:r>
              <a:rPr lang="cs-CZ" sz="4000" dirty="0" smtClean="0"/>
              <a:t>Věková kategorie c</a:t>
            </a:r>
            <a:endParaRPr lang="cs-CZ" sz="40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 rot="19140000">
            <a:off x="1110670" y="2186179"/>
            <a:ext cx="6510528" cy="650746"/>
          </a:xfrm>
        </p:spPr>
        <p:txBody>
          <a:bodyPr>
            <a:normAutofit/>
          </a:bodyPr>
          <a:lstStyle/>
          <a:p>
            <a:r>
              <a:rPr lang="cs-CZ" sz="2400" dirty="0" smtClean="0">
                <a:latin typeface="+mj-lt"/>
              </a:rPr>
              <a:t>Děti nar. 2010 – 2012</a:t>
            </a:r>
            <a:endParaRPr lang="cs-CZ" sz="1800" dirty="0" smtClean="0">
              <a:latin typeface="+mj-lt"/>
            </a:endParaRP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771578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Výtvarní činnost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22960" y="980728"/>
            <a:ext cx="4757152" cy="936104"/>
          </a:xfrm>
        </p:spPr>
        <p:txBody>
          <a:bodyPr>
            <a:normAutofit fontScale="25000" lnSpcReduction="20000"/>
          </a:bodyPr>
          <a:lstStyle/>
          <a:p>
            <a:r>
              <a:rPr lang="cs-CZ" sz="5600" b="1" cap="none" spc="0" dirty="0" smtClean="0">
                <a:latin typeface="+mj-lt"/>
              </a:rPr>
              <a:t>1. místo</a:t>
            </a:r>
          </a:p>
          <a:p>
            <a:r>
              <a:rPr lang="cs-CZ" sz="5600" cap="none" spc="0" dirty="0" smtClean="0">
                <a:latin typeface="+mj-lt"/>
              </a:rPr>
              <a:t>JAKUB OZORÁK</a:t>
            </a:r>
          </a:p>
          <a:p>
            <a:r>
              <a:rPr lang="cs-CZ" sz="5600" cap="none" spc="0" dirty="0" smtClean="0">
                <a:latin typeface="+mj-lt"/>
              </a:rPr>
              <a:t>Brouk – ZŠ </a:t>
            </a:r>
            <a:r>
              <a:rPr lang="cs-CZ" sz="5600" cap="none" spc="0" dirty="0">
                <a:latin typeface="+mj-lt"/>
              </a:rPr>
              <a:t>P</a:t>
            </a:r>
            <a:r>
              <a:rPr lang="cs-CZ" sz="5600" cap="none" spc="0" dirty="0" smtClean="0">
                <a:latin typeface="+mj-lt"/>
              </a:rPr>
              <a:t>ředín</a:t>
            </a:r>
            <a:endParaRPr lang="cs-CZ" cap="none" spc="0" dirty="0" smtClean="0">
              <a:latin typeface="+mj-lt"/>
            </a:endParaRPr>
          </a:p>
          <a:p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00" b="13098"/>
          <a:stretch/>
        </p:blipFill>
        <p:spPr>
          <a:xfrm>
            <a:off x="1579132" y="1844824"/>
            <a:ext cx="5985736" cy="4555250"/>
          </a:xfrm>
        </p:spPr>
      </p:pic>
    </p:spTree>
    <p:extLst>
      <p:ext uri="{BB962C8B-B14F-4D97-AF65-F5344CB8AC3E}">
        <p14:creationId xmlns:p14="http://schemas.microsoft.com/office/powerpoint/2010/main" val="53030095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Úhly">
  <a:themeElements>
    <a:clrScheme name="Úhly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Urbanistický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Úhl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203</TotalTime>
  <Words>346</Words>
  <Application>Microsoft Office PowerPoint</Application>
  <PresentationFormat>Předvádění na obrazovce (4:3)</PresentationFormat>
  <Paragraphs>123</Paragraphs>
  <Slides>30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1" baseType="lpstr">
      <vt:lpstr>Úhly</vt:lpstr>
      <vt:lpstr>SEDMIKVÍTEK 2021</vt:lpstr>
      <vt:lpstr>Věková kategorie a</vt:lpstr>
      <vt:lpstr>1.Místo Kolektiv dětí mš Okříšky (červená třída)  zeleninový záhon</vt:lpstr>
      <vt:lpstr>Prezentace aplikace PowerPoint</vt:lpstr>
      <vt:lpstr>Věková kategorie b</vt:lpstr>
      <vt:lpstr>Výtvarná činnost</vt:lpstr>
      <vt:lpstr>3. místo Sofi Karakevasová O Budulínkovi – ZŠ Mohelno</vt:lpstr>
      <vt:lpstr>Věková kategorie c</vt:lpstr>
      <vt:lpstr>Výtvarní činnost</vt:lpstr>
      <vt:lpstr>Prezentace aplikace PowerPoint</vt:lpstr>
      <vt:lpstr>Rukodělná činnost</vt:lpstr>
      <vt:lpstr>Prezentace aplikace PowerPoint</vt:lpstr>
      <vt:lpstr>keramika</vt:lpstr>
      <vt:lpstr>Prezentace aplikace PowerPoint</vt:lpstr>
      <vt:lpstr>Věková kategorie d</vt:lpstr>
      <vt:lpstr>Výtvarná činnost</vt:lpstr>
      <vt:lpstr>Prezentace aplikace PowerPoint</vt:lpstr>
      <vt:lpstr>3. místo PETRA VESELÁ Klobouk s motýly – ZŠ Okříšky</vt:lpstr>
      <vt:lpstr>RUKODĚLNÁ činnost</vt:lpstr>
      <vt:lpstr>Prezentace aplikace PowerPoint</vt:lpstr>
      <vt:lpstr>keramika</vt:lpstr>
      <vt:lpstr>Věková kategorie E</vt:lpstr>
      <vt:lpstr>Výtvarná činnost</vt:lpstr>
      <vt:lpstr>3. místo VĚRA HÁLOVÁ Modelka – PS Kamarádi cest</vt:lpstr>
      <vt:lpstr>fotografie</vt:lpstr>
      <vt:lpstr>1. místo TOMÁŠ KRÁTKÝ Rozhledna Mařenka v noci – ZŠ Okříšky</vt:lpstr>
      <vt:lpstr>Prezentace aplikace PowerPoint</vt:lpstr>
      <vt:lpstr>Divácké hlasování</vt:lpstr>
      <vt:lpstr>Prezentace aplikace PowerPoint</vt:lpstr>
      <vt:lpstr>Děkujeme.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SEDMIKVÍTEK 2021</dc:title>
  <dc:creator>Lenovo</dc:creator>
  <cp:lastModifiedBy>HP</cp:lastModifiedBy>
  <cp:revision>18</cp:revision>
  <dcterms:created xsi:type="dcterms:W3CDTF">2021-12-28T16:29:29Z</dcterms:created>
  <dcterms:modified xsi:type="dcterms:W3CDTF">2022-01-14T09:43:39Z</dcterms:modified>
</cp:coreProperties>
</file>